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80" d="100"/>
          <a:sy n="180" d="100"/>
        </p:scale>
        <p:origin x="960" y="-50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63588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62659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7768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81856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C6A136-7B0E-4938-8E98-BB9325D7EC76}"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20637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C6A136-7B0E-4938-8E98-BB9325D7EC76}"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426118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C6A136-7B0E-4938-8E98-BB9325D7EC76}" type="datetimeFigureOut">
              <a:rPr lang="en-US" smtClean="0"/>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97119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6A136-7B0E-4938-8E98-BB9325D7EC76}" type="datetimeFigureOut">
              <a:rPr lang="en-US" smtClean="0"/>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21788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6A136-7B0E-4938-8E98-BB9325D7EC76}" type="datetimeFigureOut">
              <a:rPr lang="en-US" smtClean="0"/>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49836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6C6A136-7B0E-4938-8E98-BB9325D7EC76}"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30076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6C6A136-7B0E-4938-8E98-BB9325D7EC76}"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521874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6C6A136-7B0E-4938-8E98-BB9325D7EC76}" type="datetimeFigureOut">
              <a:rPr lang="en-US" smtClean="0"/>
              <a:t>8/1/2022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FE6125C-BADA-4E7C-91A2-42C1811D123D}" type="slidenum">
              <a:rPr lang="en-US" smtClean="0"/>
              <a:t>‹#›</a:t>
            </a:fld>
            <a:endParaRPr lang="en-US"/>
          </a:p>
        </p:txBody>
      </p:sp>
    </p:spTree>
    <p:extLst>
      <p:ext uri="{BB962C8B-B14F-4D97-AF65-F5344CB8AC3E}">
        <p14:creationId xmlns:p14="http://schemas.microsoft.com/office/powerpoint/2010/main" val="1176110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 y="86899"/>
            <a:ext cx="6459193" cy="8612257"/>
          </a:xfrm>
          <a:prstGeom prst="rect">
            <a:avLst/>
          </a:prstGeom>
        </p:spPr>
      </p:pic>
      <p:sp>
        <p:nvSpPr>
          <p:cNvPr id="5" name="TextBox 4"/>
          <p:cNvSpPr txBox="1"/>
          <p:nvPr/>
        </p:nvSpPr>
        <p:spPr>
          <a:xfrm>
            <a:off x="4374292" y="1223319"/>
            <a:ext cx="1705231" cy="2031325"/>
          </a:xfrm>
          <a:prstGeom prst="rect">
            <a:avLst/>
          </a:prstGeom>
          <a:noFill/>
        </p:spPr>
        <p:txBody>
          <a:bodyPr wrap="square" rtlCol="0">
            <a:spAutoFit/>
          </a:bodyPr>
          <a:lstStyle/>
          <a:p>
            <a:pPr algn="ctr"/>
            <a:endParaRPr lang="en-US" dirty="0"/>
          </a:p>
          <a:p>
            <a:pPr algn="ctr"/>
            <a:endParaRPr lang="en-US" dirty="0">
              <a:latin typeface="KG Blank Space Solid" panose="02000000000000000000" pitchFamily="2" charset="0"/>
            </a:endParaRPr>
          </a:p>
          <a:p>
            <a:pPr algn="ctr"/>
            <a:endParaRPr lang="en-US" dirty="0">
              <a:latin typeface="KG Blank Space Solid" panose="02000000000000000000" pitchFamily="2" charset="0"/>
            </a:endParaRPr>
          </a:p>
          <a:p>
            <a:pPr algn="ctr"/>
            <a:r>
              <a:rPr lang="en-US" dirty="0">
                <a:latin typeface="KG Blank Space Solid" panose="02000000000000000000" pitchFamily="2" charset="0"/>
              </a:rPr>
              <a:t>INSERT</a:t>
            </a:r>
          </a:p>
          <a:p>
            <a:pPr algn="ctr"/>
            <a:r>
              <a:rPr lang="en-US" dirty="0">
                <a:latin typeface="KG Blank Space Solid" panose="02000000000000000000" pitchFamily="2" charset="0"/>
              </a:rPr>
              <a:t>PICTURE</a:t>
            </a:r>
          </a:p>
          <a:p>
            <a:pPr algn="ctr"/>
            <a:r>
              <a:rPr lang="en-US" dirty="0">
                <a:latin typeface="KG Blank Space Solid" panose="02000000000000000000" pitchFamily="2" charset="0"/>
              </a:rPr>
              <a:t>HERE</a:t>
            </a:r>
          </a:p>
          <a:p>
            <a:pPr algn="ctr"/>
            <a:endParaRPr lang="en-US" dirty="0">
              <a:latin typeface="KG Blank Space Solid" panose="02000000000000000000" pitchFamily="2" charset="0"/>
            </a:endParaRPr>
          </a:p>
        </p:txBody>
      </p:sp>
      <p:sp>
        <p:nvSpPr>
          <p:cNvPr id="7" name="Rectangle 6"/>
          <p:cNvSpPr/>
          <p:nvPr/>
        </p:nvSpPr>
        <p:spPr>
          <a:xfrm>
            <a:off x="4358610" y="1345631"/>
            <a:ext cx="1705231" cy="19609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p:nvPr/>
        </p:nvSpPr>
        <p:spPr>
          <a:xfrm>
            <a:off x="830819" y="3745608"/>
            <a:ext cx="2461226" cy="2360339"/>
          </a:xfrm>
          <a:prstGeom prst="rect">
            <a:avLst/>
          </a:prstGeom>
          <a:noFill/>
          <a:ln>
            <a:noFill/>
            <a:prstDash/>
          </a:ln>
        </p:spPr>
        <p:txBody>
          <a:bodyPr vert="horz" wrap="square" lIns="89976" tIns="44988" rIns="89976" bIns="44988" anchor="t" anchorCtr="0" compatLnSpc="0">
            <a:noAutofit/>
          </a:bodyPr>
          <a:lstStyle/>
          <a:p>
            <a:pPr algn="ctr"/>
            <a:r>
              <a:rPr lang="en-US" sz="7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Ashley Parks is committed to student success inside and outside of the classroom.  She is a dedicated 6th year teacher. She has currently taught 2</a:t>
            </a:r>
            <a:r>
              <a:rPr lang="en-US" sz="750" kern="150" baseline="3000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nd</a:t>
            </a:r>
            <a:r>
              <a:rPr lang="en-US" sz="7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 grade for 4 years and 4</a:t>
            </a:r>
            <a:r>
              <a:rPr lang="en-US" sz="750" kern="150" baseline="3000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th</a:t>
            </a:r>
            <a:r>
              <a:rPr lang="en-US" sz="7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 grade for 1 year.  She believes that “Every child has the capacity to learn, we as teachers have to provide them with the opportunity to do so”.  Ashley helps shape the future by teaching at her local Boys and Girls Club as a Lead Teacher and participates in her Leadership Team at her school to improve our student success rate. Through the many roles she plays as a teacher, she is also a motivator to the current youth.  She strives to better her society through encouraging, promoting creativity, challenge driven, and awe-inspiring the adolescence which shapes future societies to come.</a:t>
            </a:r>
            <a:endParaRPr lang="en-US" sz="750" kern="1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2" name="Text Box 12"/>
          <p:cNvSpPr txBox="1"/>
          <p:nvPr/>
        </p:nvSpPr>
        <p:spPr>
          <a:xfrm>
            <a:off x="3576700" y="3711844"/>
            <a:ext cx="2323070" cy="1499792"/>
          </a:xfrm>
          <a:prstGeom prst="rect">
            <a:avLst/>
          </a:prstGeom>
          <a:noFill/>
          <a:ln>
            <a:noFill/>
            <a:prstDash/>
          </a:ln>
        </p:spPr>
        <p:txBody>
          <a:bodyPr vert="horz" wrap="square" lIns="89976" tIns="44988" rIns="89976" bIns="44988" anchor="t" anchorCtr="0" compatLnSpc="0">
            <a:noAutofit/>
          </a:bodyPr>
          <a:lstStyle/>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Colors: </a:t>
            </a:r>
            <a:r>
              <a:rPr lang="en-US" sz="10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pink </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Foods: confetti berries and </a:t>
            </a:r>
            <a:r>
              <a:rPr lang="en-US" sz="10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chocolate covered strawberries</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Drinks: Starbuck’s Coffee or</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solidFill>
                  <a:srgbClr val="000000"/>
                </a:solidFill>
                <a:latin typeface="KG Blank Space Solid" panose="02000000000000000000" pitchFamily="2" charset="0"/>
                <a:ea typeface="SimSun" panose="02010600030101010101" pitchFamily="2" charset="-122"/>
                <a:cs typeface="Arial" panose="020B0604020202020204" pitchFamily="34" charset="0"/>
              </a:rPr>
              <a:t>Tropical smoothie</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Hobbies: TRAVELING, spending time with family and friends</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Stores: </a:t>
            </a:r>
            <a:r>
              <a:rPr lang="en-US" sz="10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Aerie and American Eagle</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endParaRPr lang="en-US" sz="850" kern="1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3" name="TextBox 12"/>
          <p:cNvSpPr txBox="1"/>
          <p:nvPr/>
        </p:nvSpPr>
        <p:spPr>
          <a:xfrm>
            <a:off x="535648" y="2043891"/>
            <a:ext cx="3756454" cy="1600438"/>
          </a:xfrm>
          <a:prstGeom prst="rect">
            <a:avLst/>
          </a:prstGeom>
          <a:noFill/>
        </p:spPr>
        <p:txBody>
          <a:bodyPr wrap="square" rtlCol="0">
            <a:spAutoFit/>
          </a:bodyPr>
          <a:lstStyle/>
          <a:p>
            <a:pPr algn="ctr"/>
            <a:r>
              <a:rPr lang="en-US" sz="1600" dirty="0">
                <a:latin typeface="KG Blank Space Solid" panose="02000000000000000000" pitchFamily="2" charset="0"/>
              </a:rPr>
              <a:t>My name is </a:t>
            </a:r>
            <a:r>
              <a:rPr lang="en-US" sz="1600" dirty="0">
                <a:latin typeface="KG Always A Good Time" panose="02000505000000020003" pitchFamily="2" charset="0"/>
              </a:rPr>
              <a:t>Ashley Parks</a:t>
            </a:r>
          </a:p>
          <a:p>
            <a:pPr algn="ctr"/>
            <a:r>
              <a:rPr lang="en-US" sz="1600" dirty="0">
                <a:latin typeface="KG Blank Space Solid" panose="02000000000000000000" pitchFamily="2" charset="0"/>
              </a:rPr>
              <a:t>and I am</a:t>
            </a:r>
            <a:r>
              <a:rPr lang="en-US" sz="1600" b="1" dirty="0">
                <a:latin typeface="KG Blank Space Solid" panose="02000000000000000000" pitchFamily="2" charset="0"/>
              </a:rPr>
              <a:t> </a:t>
            </a:r>
            <a:r>
              <a:rPr lang="en-US" sz="1600" b="1" u="sng" dirty="0">
                <a:latin typeface="AGRunningLateIsMyCardio" panose="02000603000000000000" pitchFamily="2" charset="0"/>
                <a:ea typeface="AGRunningLateIsMyCardio" panose="02000603000000000000" pitchFamily="2" charset="0"/>
              </a:rPr>
              <a:t>ecstatic</a:t>
            </a:r>
            <a:r>
              <a:rPr lang="en-US" sz="1600" dirty="0">
                <a:latin typeface="KG Blank Space Solid" panose="02000000000000000000" pitchFamily="2" charset="0"/>
              </a:rPr>
              <a:t> to be your child’s Special Education teacher for this 2022-2023 school year here at Diamond Lakes Elementary!</a:t>
            </a:r>
          </a:p>
          <a:p>
            <a:endParaRPr lang="en-US" dirty="0"/>
          </a:p>
        </p:txBody>
      </p:sp>
      <p:sp>
        <p:nvSpPr>
          <p:cNvPr id="14" name="Text Box 9"/>
          <p:cNvSpPr txBox="1"/>
          <p:nvPr/>
        </p:nvSpPr>
        <p:spPr>
          <a:xfrm>
            <a:off x="951469" y="6384878"/>
            <a:ext cx="4992131" cy="2035347"/>
          </a:xfrm>
          <a:prstGeom prst="rect">
            <a:avLst/>
          </a:prstGeom>
          <a:noFill/>
          <a:ln>
            <a:noFill/>
            <a:prstDash/>
          </a:ln>
        </p:spPr>
        <p:txBody>
          <a:bodyPr vert="horz" wrap="square" lIns="89976" tIns="44988" rIns="89976" bIns="44988" anchor="t" anchorCtr="0" compatLnSpc="0">
            <a:noAutofit/>
          </a:bodyPr>
          <a:lstStyle/>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Email: </a:t>
            </a:r>
            <a:r>
              <a:rPr lang="en-US" sz="10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parksas@richmond.k12.ga.us</a:t>
            </a:r>
            <a:endPar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endParaRP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You can also communicate with me through your child‘s ClassDojo account!</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050" kern="150" dirty="0">
                <a:effectLst/>
                <a:latin typeface="Times New Roman" panose="02020603050405020304" pitchFamily="18" charset="0"/>
                <a:ea typeface="SimSun" panose="02010600030101010101" pitchFamily="2" charset="-122"/>
                <a:cs typeface="Arial" panose="020B0604020202020204" pitchFamily="34" charset="0"/>
              </a:rPr>
              <a:t> </a:t>
            </a: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If you have any questions, concerns, or want to inform me of anything you would like me to know about your student, please do not hesitate to contact me. Thank you so much and I am really looking forward to getting to know you and your student!</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6570" y="1423783"/>
            <a:ext cx="1569309" cy="1804643"/>
          </a:xfrm>
          <a:prstGeom prst="rect">
            <a:avLst/>
          </a:prstGeom>
        </p:spPr>
      </p:pic>
    </p:spTree>
    <p:extLst>
      <p:ext uri="{BB962C8B-B14F-4D97-AF65-F5344CB8AC3E}">
        <p14:creationId xmlns:p14="http://schemas.microsoft.com/office/powerpoint/2010/main" val="20920189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26602</TotalTime>
  <Words>286</Words>
  <Application>Microsoft Office PowerPoint</Application>
  <PresentationFormat>Letter Paper (8.5x11 in)</PresentationFormat>
  <Paragraphs>19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AGRunningLateIsMyCardio</vt:lpstr>
      <vt:lpstr>Arial</vt:lpstr>
      <vt:lpstr>Calibri</vt:lpstr>
      <vt:lpstr>Calibri Light</vt:lpstr>
      <vt:lpstr>KG Always A Good Time</vt:lpstr>
      <vt:lpstr>KG Blank Space Solid</vt:lpstr>
      <vt:lpstr>Times New Roman</vt:lpstr>
      <vt:lpstr>Office Theme</vt:lpstr>
      <vt:lpstr>PowerPoint Presentation</vt:lpstr>
    </vt:vector>
  </TitlesOfParts>
  <Company>Indian Prairie School District #204</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Falck, Brooke</dc:creator>
  <cp:lastModifiedBy>Parks, Ashley</cp:lastModifiedBy>
  <cp:revision>14</cp:revision>
  <dcterms:created xsi:type="dcterms:W3CDTF">2018-06-03T22:24:30Z</dcterms:created>
  <dcterms:modified xsi:type="dcterms:W3CDTF">2022-08-01T18:57:55Z</dcterms:modified>
</cp:coreProperties>
</file>